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A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3B095-1D33-3648-BD29-31A1933709BD}" v="169" dt="2023-04-05T08:19:52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6"/>
    <p:restoredTop sz="94681"/>
  </p:normalViewPr>
  <p:slideViewPr>
    <p:cSldViewPr snapToGrid="0">
      <p:cViewPr>
        <p:scale>
          <a:sx n="36" d="100"/>
          <a:sy n="36" d="100"/>
        </p:scale>
        <p:origin x="2416" y="1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5AACA-A961-BC04-AE58-E1E2DBDF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263E24-E3F2-5667-3B39-C5A0C1466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131776-08A0-2E21-0F9D-FC95AA47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23C483-2C7F-EE9C-93BF-FB3E0EDA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763001-FEA4-83A4-5092-4F8C9BD5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00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F6DD0-98BE-C4FE-A56A-22BDDBB8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D860FA-ACA1-60FA-EA3B-3EF3EA611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6BEC06-C71E-8572-00B7-82F41164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8B73F4-FEE1-EE3B-FFFD-C40B71DC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88F6E6-C5AA-3FB2-7805-75F69AA6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85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D80863-C270-63AB-D510-7ACD7677D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26113B-9BF4-D8AE-EF06-E43704AC3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778F74-C97D-3BFF-00A2-2B772FB6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5D4EF3-5A99-0365-569D-F04AC047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9DB484-52CA-FC5A-FC46-264B1401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31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1E1B9-8550-E939-01D0-40D8AA25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2A79C-3D9B-593C-1403-8454A557E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F5BF60-B32E-D785-61E1-3D6685B4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1C8122-12AF-F307-A4CF-3C5F7EC9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47EE07-2D02-0B61-6E07-619E7407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63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7EBAE-BD73-A65B-D613-D9A263AB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4DF528-A481-31AD-A5B7-62B475174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E64682-23AB-8155-CA40-914F2534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A6289E-5B0C-BED6-BD0A-A0AF04D8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8BF1BE-CEF2-BB1E-3018-10889AA2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44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33662-1525-519C-FF9E-DB2A6C95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842E0-61DC-D043-454D-D22E922A5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D29878-76A1-7097-C443-D4695DF2A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7F56BF-9A0D-335F-2EF1-B6F1BBB6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FD84E0-9F87-2CC9-0574-6CE44ED4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1E41F1-90C3-1041-7EC9-DE5CCB5C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47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F491F-B8B1-DC62-0950-0A7A66A2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CF4CE9-C926-5EA8-C787-BDB636486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EF978D-47A8-EC01-F5AE-A9FCB63BD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DF6B419-E200-366C-BAA6-6E726A886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72E3E76-0675-8AF7-73E1-6427E1C60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56D8A05-DE44-4653-D9E5-1D776197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31E7265-A41A-4654-D797-7F836185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50A1C7A-6967-AD24-7882-59B77D22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37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88EB5-529C-F18F-7188-6C0B5F87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1B4F2F-11D5-0932-67D8-7C39D1FC4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54451A-60BC-6EF6-3D5D-27B2CC3D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B54806-1C91-FA84-EB9D-6A73F437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11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E5B80F6-C7D4-7287-B254-AF0D1708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3A5E59C-CB6D-56C1-172E-8DDE5B76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69BFA-F53D-AB51-A23D-50846E03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12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1BD87-83CE-C402-8D6F-C970AB22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13946-0A9C-CCDC-ACBB-50970BFF9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A16B4B-F157-F6DD-5D9D-1574EC1E9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FFB5D3-F11D-8A70-919C-3EE5EFDA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DB9BB1-E697-8901-A231-C76B42A6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7254C6-5568-631D-8D3F-0A20E4FE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73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FD16A-5475-3EA7-E79E-81A061143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16A5F4-A11D-D0B0-8E80-C82BEE56E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CAE2A2-1C91-A344-89F2-2C2477ED1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ACEFB1-24CC-BB94-98F1-DAFA4CEA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E217EC-C83D-5E01-388F-7AEBF9FD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444304-1B3B-EC59-6293-F355C2D8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75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673DB02-EE1B-1149-E3A3-16E1EB13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292E2E-A4F4-98AF-9B0D-098584F30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56D07D-2DC7-A7F7-23F9-DCB727CFA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E64E-C388-DE4C-A047-DAFA480ADAB8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F0B05A-0C3A-50A7-0B11-3ACF829F0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D6F05-E563-6673-5F81-130D365E5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56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osoba, dítě, venku&#10;&#10;Popis byl vytvořen automaticky">
            <a:extLst>
              <a:ext uri="{FF2B5EF4-FFF2-40B4-BE49-F238E27FC236}">
                <a16:creationId xmlns:a16="http://schemas.microsoft.com/office/drawing/2014/main" id="{6DC589DE-E192-40C1-5493-56FC02827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" t="5" r="2583" b="26967"/>
          <a:stretch/>
        </p:blipFill>
        <p:spPr>
          <a:xfrm>
            <a:off x="0" y="-247973"/>
            <a:ext cx="12192000" cy="7105973"/>
          </a:xfrm>
          <a:prstGeom prst="rect">
            <a:avLst/>
          </a:prstGeom>
        </p:spPr>
      </p:pic>
      <p:grpSp>
        <p:nvGrpSpPr>
          <p:cNvPr id="18" name="Skupina 17">
            <a:extLst>
              <a:ext uri="{FF2B5EF4-FFF2-40B4-BE49-F238E27FC236}">
                <a16:creationId xmlns:a16="http://schemas.microsoft.com/office/drawing/2014/main" id="{D712988D-373D-4F48-5F46-76B5DCAB1C55}"/>
              </a:ext>
            </a:extLst>
          </p:cNvPr>
          <p:cNvGrpSpPr/>
          <p:nvPr/>
        </p:nvGrpSpPr>
        <p:grpSpPr>
          <a:xfrm>
            <a:off x="193963" y="-133147"/>
            <a:ext cx="3112515" cy="1769376"/>
            <a:chOff x="193963" y="-133147"/>
            <a:chExt cx="3112515" cy="1769376"/>
          </a:xfrm>
        </p:grpSpPr>
        <p:sp>
          <p:nvSpPr>
            <p:cNvPr id="10" name="Obláčkový bublinový popisek 9">
              <a:extLst>
                <a:ext uri="{FF2B5EF4-FFF2-40B4-BE49-F238E27FC236}">
                  <a16:creationId xmlns:a16="http://schemas.microsoft.com/office/drawing/2014/main" id="{A0BACD59-0BEE-F339-2370-68EDAD4EBD5B}"/>
                </a:ext>
              </a:extLst>
            </p:cNvPr>
            <p:cNvSpPr/>
            <p:nvPr/>
          </p:nvSpPr>
          <p:spPr>
            <a:xfrm>
              <a:off x="193963" y="-133147"/>
              <a:ext cx="3112515" cy="1769376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5FF5F923-A57C-4CE7-AA94-5861584BD443}"/>
                </a:ext>
              </a:extLst>
            </p:cNvPr>
            <p:cNvSpPr txBox="1"/>
            <p:nvPr/>
          </p:nvSpPr>
          <p:spPr>
            <a:xfrm>
              <a:off x="1262205" y="187925"/>
              <a:ext cx="1631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dirty="0">
                  <a:solidFill>
                    <a:srgbClr val="44ADD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</a:t>
              </a:r>
            </a:p>
          </p:txBody>
        </p:sp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237C20FB-CDB8-C42B-F3C4-A7BD0B725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718" t="24949" r="39587" b="42841"/>
            <a:stretch/>
          </p:blipFill>
          <p:spPr>
            <a:xfrm>
              <a:off x="581889" y="105210"/>
              <a:ext cx="1136073" cy="1133244"/>
            </a:xfrm>
            <a:prstGeom prst="rect">
              <a:avLst/>
            </a:prstGeom>
          </p:spPr>
        </p:pic>
      </p:grpSp>
      <p:sp>
        <p:nvSpPr>
          <p:cNvPr id="13" name="Obláčkový bublinový popisek 12">
            <a:extLst>
              <a:ext uri="{FF2B5EF4-FFF2-40B4-BE49-F238E27FC236}">
                <a16:creationId xmlns:a16="http://schemas.microsoft.com/office/drawing/2014/main" id="{3260F48E-342E-7CD5-28CA-9817E8638203}"/>
              </a:ext>
            </a:extLst>
          </p:cNvPr>
          <p:cNvSpPr/>
          <p:nvPr/>
        </p:nvSpPr>
        <p:spPr>
          <a:xfrm flipH="1">
            <a:off x="8796187" y="4793258"/>
            <a:ext cx="2757054" cy="1769376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679E5FE-483F-EB62-DD99-B7AE9BE931C6}"/>
              </a:ext>
            </a:extLst>
          </p:cNvPr>
          <p:cNvSpPr txBox="1"/>
          <p:nvPr/>
        </p:nvSpPr>
        <p:spPr>
          <a:xfrm>
            <a:off x="9358741" y="5324003"/>
            <a:ext cx="1631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rgbClr val="44AD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Doplnit_Tým</a:t>
            </a:r>
            <a:r>
              <a:rPr lang="cs-CZ" sz="2000" dirty="0">
                <a:solidFill>
                  <a:srgbClr val="44AD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ze ZŠ</a:t>
            </a:r>
          </a:p>
        </p:txBody>
      </p:sp>
    </p:spTree>
    <p:extLst>
      <p:ext uri="{BB962C8B-B14F-4D97-AF65-F5344CB8AC3E}">
        <p14:creationId xmlns:p14="http://schemas.microsoft.com/office/powerpoint/2010/main" val="159912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2138FE7-DCBE-9848-ED48-2454FA583C1B}"/>
              </a:ext>
            </a:extLst>
          </p:cNvPr>
          <p:cNvSpPr/>
          <p:nvPr/>
        </p:nvSpPr>
        <p:spPr>
          <a:xfrm>
            <a:off x="344245" y="1197869"/>
            <a:ext cx="2108499" cy="1459269"/>
          </a:xfrm>
          <a:prstGeom prst="rect">
            <a:avLst/>
          </a:prstGeom>
          <a:blipFill rotWithShape="1">
            <a:blip r:embed="rId2"/>
            <a:srcRect/>
            <a:stretch>
              <a:fillRect l="2597" r="-13388" b="-11168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B6E3D05-7061-943A-2D8F-AAC2C65CE54C}"/>
              </a:ext>
            </a:extLst>
          </p:cNvPr>
          <p:cNvSpPr/>
          <p:nvPr/>
        </p:nvSpPr>
        <p:spPr>
          <a:xfrm>
            <a:off x="344245" y="2929851"/>
            <a:ext cx="2108499" cy="1622241"/>
          </a:xfrm>
          <a:prstGeom prst="rect">
            <a:avLst/>
          </a:prstGeom>
          <a:blipFill rotWithShape="1">
            <a:blip r:embed="rId3"/>
            <a:srcRect/>
            <a:stretch>
              <a:fillRect l="-59499" r="-10791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9AD6DD0-952F-35DE-00D6-0CE018D091DF}"/>
              </a:ext>
            </a:extLst>
          </p:cNvPr>
          <p:cNvSpPr/>
          <p:nvPr/>
        </p:nvSpPr>
        <p:spPr>
          <a:xfrm>
            <a:off x="344245" y="4792531"/>
            <a:ext cx="2108499" cy="1622241"/>
          </a:xfrm>
          <a:prstGeom prst="rect">
            <a:avLst/>
          </a:prstGeom>
          <a:blipFill rotWithShape="1">
            <a:blip r:embed="rId4"/>
            <a:srcRect/>
            <a:stretch>
              <a:fillRect l="63" r="-4698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FF1242B-417E-EBC4-4AA9-7C048EC4F886}"/>
              </a:ext>
            </a:extLst>
          </p:cNvPr>
          <p:cNvSpPr txBox="1"/>
          <p:nvPr/>
        </p:nvSpPr>
        <p:spPr>
          <a:xfrm>
            <a:off x="2662517" y="1197869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dirty="0"/>
              <a:t>Zadejte název svého týmu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3CC8F57-0A62-9C9B-3AD2-6604050C3B7D}"/>
              </a:ext>
            </a:extLst>
          </p:cNvPr>
          <p:cNvSpPr txBox="1"/>
          <p:nvPr/>
        </p:nvSpPr>
        <p:spPr>
          <a:xfrm>
            <a:off x="2662517" y="2929851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dirty="0"/>
              <a:t>Pravé tlačítko - změnit obrázek - nahrajte svou fotku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B9D47E-5DBD-B30A-E434-AF9D73803AC9}"/>
              </a:ext>
            </a:extLst>
          </p:cNvPr>
          <p:cNvSpPr txBox="1"/>
          <p:nvPr/>
        </p:nvSpPr>
        <p:spPr>
          <a:xfrm>
            <a:off x="2662517" y="4792531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cs-CZ" dirty="0"/>
              <a:t>Uložit jako nebo exportovat a vybrat formát JPEG nebo PNG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BABF303-439D-F9A7-2EA5-81656D12188C}"/>
              </a:ext>
            </a:extLst>
          </p:cNvPr>
          <p:cNvSpPr txBox="1">
            <a:spLocks/>
          </p:cNvSpPr>
          <p:nvPr/>
        </p:nvSpPr>
        <p:spPr>
          <a:xfrm>
            <a:off x="344245" y="1710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Jak podepsat obrázek pomocí této šablony</a:t>
            </a:r>
          </a:p>
        </p:txBody>
      </p:sp>
    </p:spTree>
    <p:extLst>
      <p:ext uri="{BB962C8B-B14F-4D97-AF65-F5344CB8AC3E}">
        <p14:creationId xmlns:p14="http://schemas.microsoft.com/office/powerpoint/2010/main" val="19940491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35</Words>
  <Application>Microsoft Macintosh PowerPoint</Application>
  <PresentationFormat>Širokoúhlá obrazovka</PresentationFormat>
  <Paragraphs>6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Škraňka</dc:creator>
  <cp:lastModifiedBy>Jan Škraňka</cp:lastModifiedBy>
  <cp:revision>1</cp:revision>
  <dcterms:created xsi:type="dcterms:W3CDTF">2023-04-05T07:50:52Z</dcterms:created>
  <dcterms:modified xsi:type="dcterms:W3CDTF">2023-04-05T08:20:06Z</dcterms:modified>
</cp:coreProperties>
</file>